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4936-2052-46EA-B55F-B62D7A78A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E77A1-C536-49AB-B049-A3520AEB9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54E49-4A33-4F31-9DAB-47EB13DA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5CF5C-B020-4251-9AED-F129E4083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D42DB-5E9D-4643-823E-AE5302A2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5782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E7F2-F713-403A-B826-C74B6379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B4E28E-7025-4279-A98B-E70119B4F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8CA8-871B-4A1C-87B7-1AEE44479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2DF82-3F93-45B7-A30C-FAAC39B6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AC777-260A-4751-860F-FE0A558F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264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0036A-223C-4BD2-B4FB-A3D1E5CEA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CC33F-EE3C-40E5-8985-EE4FC8C6F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212D3-7F6C-471F-B546-E4834D2B0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41057-CFEB-4396-9157-459AAEFFE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D7B2E-DBD2-4BF8-9FA8-4DF9CEF5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910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9744-2A13-4AFB-A6EF-E681DB17F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A0B9-BF52-4684-B3AE-328732D15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C6DEF-5352-4B60-80FB-AFE3298C8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D3DD1-3126-45BE-A60B-67B9CDAE0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C4885-A97A-415E-92A5-5B6349B4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038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9EA7-067C-4B23-A89D-BFA01CBB9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3BBF7-1BED-46DD-AC3E-3F7EF064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51360-28C1-48A5-B017-DA741ED2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2A47E-004D-4ABC-9A56-3A41F873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531E-7FA9-439B-B84F-6504DDBF1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1102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C111-4341-4F90-B99C-8DAB09BF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CBCE9-3F74-40C9-8B52-0B33D46EC9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96D01-4903-4F0E-85ED-3FD4F54BD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96EB0-DEE6-47A1-A315-0168757AC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89CDA-0113-43D3-85BB-6B7E9EC6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D0C2A-81B7-48B2-A168-A132C69B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632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ABE2-FD9A-45BC-B6CB-1F9714FB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291ED-6FA4-4DAA-9ADF-48B0C0084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EDE96-B612-4383-BE2A-B39CC4CCA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C4F4F-3AF8-4B89-8DCC-F10D1A8073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BB6A1-D229-448F-BBD5-DB50C0AA71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BE6C88-8DD1-453A-A41A-03848CFD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F848F9-E253-4E23-8B58-7E6594FC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00073-D2A0-404A-9280-75EB06B7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811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B25-DD00-4D11-B26E-0AEEC74F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9921D-85B5-4A6C-AEC2-FAE6F099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54769-EA30-4D9C-9189-1441B8A2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28662-801C-433A-8071-2A485723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83374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3CCC5F-9455-4B2D-99B3-C198462D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93CFCC-9B35-4FAA-BB53-1E6EE1A4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FA137-DB40-41BB-91EA-ADD804A68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1199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09AC4-9CD2-452A-BF00-7FED7AA4B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069DD-7CD5-47E9-BFFF-9C807E5E7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0D66B-9F72-4042-9318-00D62E78C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4C4F9-2B05-4AAD-B182-5BD32F207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E7983-411C-4829-BD92-0A3561F04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C056C-8D68-4087-A0B7-4848712E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7505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EB7C-0E7A-4B14-8EC7-C315D534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BA318C-1831-449B-8C50-24C6DA19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D5646-5E06-4AB2-B3AB-91804BE93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0B7F9-CE7C-4611-98B5-C18FB951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18D1C-816F-4A41-A076-183CE2289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DAD45-900F-4354-84FC-7BB1D54C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793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6F5DCD-FF41-491D-B910-37260F96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62668-F38D-4E7E-AC7A-8075B05FD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139B6-AE6C-4A1B-8090-18AD5FC1E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C4E00-34B3-4B7B-B68E-1865422FC82C}" type="datetimeFigureOut">
              <a:rPr lang="bg-BG" smtClean="0"/>
              <a:t>25.02.2019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CBC19-5C20-4D6B-9F25-D2C8CCD61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EC0F4-4656-4782-9595-014F4C214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CD33E-35CC-4CC3-9C96-77117A3562C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505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2C78-7CFB-479D-AC10-0A0FA7FB1B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77B59-0D02-4043-B84A-6164BC380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BEB08-21D6-4AF2-A40B-A4D859FC9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17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26FA5-3F34-4264-BBA7-C4EF9CF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0A9515-A842-4B2D-A46A-C0B6A66DC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418F60-73E6-437A-BD01-F4733DA0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6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CFF3B4-2897-4360-BA57-2625DC9A5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0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CDBD63-2350-47C6-B0BA-C03F628CC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4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AE0F82-C3F7-4348-9335-6FA4A0173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9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8A4784-44E8-4C84-B0F3-263929E98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6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0ED5F-19C8-4D2C-9ABD-0D3A23F4C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8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8D10CC-4AF5-479A-8B98-B7FA4182C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3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280BF-D616-4556-8895-8319293AA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0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F8653-839E-414E-B17B-4B193697A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01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0F6C6A-1F5C-48DF-8855-0FC7ED451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19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FC6AB6-AF3C-4FF0-8241-9AB9BCE28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65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89352B-93AB-499D-9FE5-8B21B47BC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C69820-9963-4FD0-9AF5-24327E7CE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9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5EC8BF-88F2-45A6-B180-E83B5BF82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04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E86BE-5DE4-46FF-8EF0-30E6F7DE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82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CBFB2-7677-40F2-9D0A-E97B6001E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59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8A95B-ACB3-40AB-819D-396722C58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67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5A7F57-AA99-4D72-A60C-4EDC2C125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2D4056-D804-455D-8E94-0492EAF28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2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7D3238-A88D-424F-A796-428226E0F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249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12304-16F7-4D85-916F-057DAF3E6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79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D685FD-A74F-47AF-AE4B-B0AB0C073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7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8EDD19-3C92-4177-B107-F6ACFB453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2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7AD59-E7D0-42C3-A12B-BCA6DD6B4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80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5C1887-8B7B-44E9-B48A-0D9034A79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83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C79928-E43B-40E2-99DA-82AF3F112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34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4374A-3C37-4EFA-B79E-834C12524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7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0620D8-0F94-4CA5-8CF4-542830A4B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75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2CFC30-1641-410A-9BE7-98490BAAD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14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79C01-38C5-4137-B237-8D6F953F0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1DC2A3-2ABC-435A-8AF6-8601F762A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01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77FAD0-E94E-4FA0-A772-7E9B9E9B6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14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CE88B-E9D6-4964-B7C3-6D98E0F7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3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C566A-B6F3-4A03-AAF7-8E377CFAB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4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1DBCD-E898-4FB7-B162-6824B7FAF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20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B387D9-72F4-4A20-8D74-A0AACF453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18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94F9F-3CFB-42CB-9968-F027426E4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38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8DF900-C4C0-46A7-8137-F091C2586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15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2BF11-8931-4EF3-AEED-37F810AD9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95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1F48F2-5458-4F9E-A14D-BE1FD5792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95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EEA9A1-83A8-45C9-B92C-A52B33972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2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51830D-4C3B-4ECF-956F-F080B9525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48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CEFE23-4A72-4F9F-9C06-6B5A50567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56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6FD0D6-D6D5-420C-AE91-7963C131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67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76D45-67FA-436B-BE4F-C42DC7022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85DD67-2E68-4CA7-B0B9-FDBF02136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00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C20454-5754-411C-ABE0-EC76EBCFD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3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102D5-4C0E-48FD-B295-7FF3C16C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81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D9728D-4CD7-4FF8-AACF-FAB2F64A5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58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BC4A4-5074-4B13-873E-697A1636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34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591936-0BCA-44B5-9D68-078E86E10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038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E50576-8424-42BB-A844-B18E39748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7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1922DE-88C1-49EA-9BBB-28B8EAE80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14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7E3D0D-90CA-4601-A43C-73751F69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8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94264-5F7F-4989-8368-3843A0E17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93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C8FEF-ECF8-4D21-B8DA-C826C0D11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53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276779-2B5C-4DF2-A315-F60418AAF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87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87CE8F-0270-4A60-97DB-33B1D05C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3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2BD0E-CF44-4B41-8CA0-AAB2D6138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67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425016-D192-479B-A211-52E6CFC35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DCB66B-2AD6-475D-8FC6-4221DABC2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19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B7D97-1DAC-4DC1-9926-F53EED1FB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44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56669F-077A-4949-908A-4B99797CA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82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D3C458-4541-4CD3-A6F2-B1EE42504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856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F2A0B4-5889-493D-AFF5-CDE4B0E20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11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A453F-D146-48F2-85E0-72CB3F25D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703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78C983-6B34-4DC1-AC3D-E712707A4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76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EBB589-0D4E-4173-A7DF-4B789BD61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280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F8FD33-B227-4427-BC0D-7C34C69E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00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CB571-A8E6-45CD-942A-46CF548C5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29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2E3D11-89D8-4C78-BCA4-C32EFE484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28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0A23DB-A1DB-4072-B330-185D23530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924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A7B15C-CB90-43DF-98F3-A7E7878CF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19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9BAC07-DF60-40F7-AB50-EA16AD6DC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8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34193-C571-4DCC-9B4D-6019BED4E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579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5CAEB-8B64-4C2B-AE4A-1716DD301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648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66622-E66E-40A2-B4E1-6A81E1B22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779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1FC21-EC1C-4BDA-A5A5-F7B6E6692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91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056FE1-825A-45ED-9272-E0A3D1195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401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7EE24A-8162-47F6-9D7B-9C5ED8316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92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58C49E-D168-4C89-901F-172F2D87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181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3F101D-642A-4B71-8F05-D239E36D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35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FFCB83-1449-44E9-871A-917BBDB21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121920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36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Widescreen</PresentationFormat>
  <Paragraphs>0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Zdravko Zdravkov</dc:creator>
  <cp:lastModifiedBy>Zdravko Zdravkov</cp:lastModifiedBy>
  <cp:revision>7</cp:revision>
  <dcterms:created xsi:type="dcterms:W3CDTF">2019-02-25T09:28:23Z</dcterms:created>
  <dcterms:modified xsi:type="dcterms:W3CDTF">2019-02-25T10:20:11Z</dcterms:modified>
</cp:coreProperties>
</file>